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57300" y="5397500"/>
            <a:ext cx="21869400" cy="5461000"/>
          </a:xfrm>
          <a:prstGeom prst="rect">
            <a:avLst/>
          </a:prstGeom>
        </p:spPr>
        <p:txBody>
          <a:bodyPr/>
          <a:lstStyle>
            <a:lvl1pPr>
              <a:defRPr spc="298" sz="149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57300" y="2895600"/>
            <a:ext cx="21869400" cy="25019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xfrm>
            <a:off x="1257300" y="1854200"/>
            <a:ext cx="21869400" cy="105029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sz="half" idx="13"/>
          </p:nvPr>
        </p:nvSpPr>
        <p:spPr>
          <a:xfrm>
            <a:off x="12344400" y="7213475"/>
            <a:ext cx="10807966" cy="70280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" name="Image"/>
          <p:cNvSpPr/>
          <p:nvPr>
            <p:ph type="pic" sz="half" idx="14"/>
          </p:nvPr>
        </p:nvSpPr>
        <p:spPr>
          <a:xfrm>
            <a:off x="12358081" y="833053"/>
            <a:ext cx="10758605" cy="62865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Image"/>
          <p:cNvSpPr/>
          <p:nvPr>
            <p:ph type="pic" sz="half" idx="15"/>
          </p:nvPr>
        </p:nvSpPr>
        <p:spPr>
          <a:xfrm>
            <a:off x="1244661" y="1524000"/>
            <a:ext cx="10782301" cy="10952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/>
          <p:nvPr>
            <p:ph type="pic" sz="half" idx="13"/>
          </p:nvPr>
        </p:nvSpPr>
        <p:spPr>
          <a:xfrm>
            <a:off x="12314767" y="1429600"/>
            <a:ext cx="10833102" cy="110037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5" name="Image"/>
          <p:cNvSpPr/>
          <p:nvPr>
            <p:ph type="pic" sz="half" idx="14"/>
          </p:nvPr>
        </p:nvSpPr>
        <p:spPr>
          <a:xfrm>
            <a:off x="1078993" y="1497954"/>
            <a:ext cx="10998201" cy="11015266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”"/>
          <p:cNvSpPr txBox="1"/>
          <p:nvPr>
            <p:ph type="body" sz="quarter" idx="13"/>
          </p:nvPr>
        </p:nvSpPr>
        <p:spPr>
          <a:xfrm>
            <a:off x="11470640" y="9931400"/>
            <a:ext cx="1444779" cy="27051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pc="36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4" name="“"/>
          <p:cNvSpPr txBox="1"/>
          <p:nvPr>
            <p:ph type="body" sz="quarter" idx="14"/>
          </p:nvPr>
        </p:nvSpPr>
        <p:spPr>
          <a:xfrm>
            <a:off x="11470640" y="2514600"/>
            <a:ext cx="1444779" cy="27051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pc="36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5" name="— Johnny Appleseed"/>
          <p:cNvSpPr txBox="1"/>
          <p:nvPr>
            <p:ph type="body" sz="quarter" idx="15"/>
          </p:nvPr>
        </p:nvSpPr>
        <p:spPr>
          <a:xfrm>
            <a:off x="1257300" y="9118600"/>
            <a:ext cx="21869400" cy="7620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76" sz="38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6" name="Type a quote here."/>
          <p:cNvSpPr txBox="1"/>
          <p:nvPr>
            <p:ph type="body" sz="quarter" idx="16"/>
          </p:nvPr>
        </p:nvSpPr>
        <p:spPr>
          <a:xfrm>
            <a:off x="1257300" y="7518400"/>
            <a:ext cx="21869400" cy="14478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500"/>
              </a:spcBef>
              <a:buClrTx/>
              <a:buSzTx/>
              <a:buNone/>
              <a:defRPr cap="all" spc="656" sz="82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13"/>
          </p:nvPr>
        </p:nvSpPr>
        <p:spPr>
          <a:xfrm>
            <a:off x="0" y="0"/>
            <a:ext cx="24384000" cy="1585596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800100" y="3962400"/>
            <a:ext cx="22772998" cy="14808393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57300" y="1663700"/>
            <a:ext cx="21869400" cy="18669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209" sz="105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57300" y="711200"/>
            <a:ext cx="21869400" cy="9525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1257300" y="3263900"/>
            <a:ext cx="21869402" cy="14220819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pc="298" sz="149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pc="298" sz="149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Image"/>
          <p:cNvSpPr/>
          <p:nvPr>
            <p:ph type="pic" idx="13"/>
          </p:nvPr>
        </p:nvSpPr>
        <p:spPr>
          <a:xfrm>
            <a:off x="9287692" y="1473939"/>
            <a:ext cx="14798045" cy="109982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1257300" y="5892800"/>
            <a:ext cx="8483600" cy="50292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209" sz="105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1257300" y="4000500"/>
            <a:ext cx="8483600" cy="1905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onec quis nunc"/>
          <p:cNvSpPr txBox="1"/>
          <p:nvPr>
            <p:ph type="body" sz="quarter" idx="13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donec quis nunc"/>
          <p:cNvSpPr txBox="1"/>
          <p:nvPr>
            <p:ph type="body" sz="quarter" idx="13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/>
          <p:nvPr>
            <p:ph type="pic" sz="half" idx="13"/>
          </p:nvPr>
        </p:nvSpPr>
        <p:spPr>
          <a:xfrm>
            <a:off x="10477500" y="3124200"/>
            <a:ext cx="12623801" cy="938226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6" name="Lorem ipsum"/>
          <p:cNvSpPr txBox="1"/>
          <p:nvPr>
            <p:ph type="body" sz="quarter" idx="14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Lorem ipsum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half" idx="1"/>
          </p:nvPr>
        </p:nvSpPr>
        <p:spPr>
          <a:xfrm>
            <a:off x="1257300" y="3632200"/>
            <a:ext cx="8382000" cy="8470900"/>
          </a:xfrm>
          <a:prstGeom prst="rect">
            <a:avLst/>
          </a:prstGeom>
        </p:spPr>
        <p:txBody>
          <a:bodyPr/>
          <a:lstStyle>
            <a:lvl1pPr>
              <a:spcBef>
                <a:spcPts val="4000"/>
              </a:spcBef>
              <a:defRPr spc="70" sz="3500"/>
            </a:lvl1pPr>
            <a:lvl2pPr>
              <a:spcBef>
                <a:spcPts val="4000"/>
              </a:spcBef>
              <a:defRPr spc="70" sz="3500"/>
            </a:lvl2pPr>
            <a:lvl3pPr>
              <a:spcBef>
                <a:spcPts val="4000"/>
              </a:spcBef>
              <a:defRPr spc="70" sz="3500"/>
            </a:lvl3pPr>
            <a:lvl4pPr>
              <a:spcBef>
                <a:spcPts val="4000"/>
              </a:spcBef>
              <a:defRPr spc="70" sz="3500"/>
            </a:lvl4pPr>
            <a:lvl5pPr>
              <a:spcBef>
                <a:spcPts val="4000"/>
              </a:spcBef>
              <a:defRPr spc="70" sz="3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257300" y="3352800"/>
            <a:ext cx="21869400" cy="906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cap="all" spc="48" sz="2400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3429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6858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10287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13716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7145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20574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24003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27432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50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101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52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203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2540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304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355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406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457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SS Pseudo el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34745">
              <a:defRPr spc="113" sz="5684"/>
            </a:lvl1pPr>
          </a:lstStyle>
          <a:p>
            <a:pPr/>
            <a:r>
              <a:t>CSS Pseudo elements</a:t>
            </a:r>
          </a:p>
        </p:txBody>
      </p:sp>
      <p:sp>
        <p:nvSpPr>
          <p:cNvPr id="159" name="A CSS pseudo-element is a keyword added to a selector that lets you style a specific part of the selected element(s)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07999" indent="-507999">
              <a:defRPr spc="132" sz="6600"/>
            </a:lvl1pPr>
          </a:lstStyle>
          <a:p>
            <a:pPr/>
            <a:r>
              <a:t>A CSS pseudo-element is a keyword added to a selector that lets you style a specific part of the selected element(s).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SS Pseudo element Synta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34745">
              <a:defRPr spc="113" sz="5684"/>
            </a:lvl1pPr>
          </a:lstStyle>
          <a:p>
            <a:pPr/>
            <a:r>
              <a:t>CSS Pseudo element Syntax</a:t>
            </a:r>
          </a:p>
        </p:txBody>
      </p:sp>
      <p:sp>
        <p:nvSpPr>
          <p:cNvPr id="162" name="selector::pseudo-element {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pc="132" sz="6600"/>
            </a:pPr>
            <a:r>
              <a:rPr>
                <a:solidFill>
                  <a:srgbClr val="5A1B1F"/>
                </a:solidFill>
              </a:rPr>
              <a:t>selector</a:t>
            </a:r>
            <a:r>
              <a:t>::pseudo-element {</a:t>
            </a:r>
          </a:p>
          <a:p>
            <a:pPr marL="0" indent="0">
              <a:buClrTx/>
              <a:buSzTx/>
              <a:buNone/>
              <a:defRPr spc="132" sz="6600"/>
            </a:pPr>
            <a:r>
              <a:t>  </a:t>
            </a:r>
            <a:r>
              <a:rPr>
                <a:solidFill>
                  <a:srgbClr val="225A27"/>
                </a:solidFill>
              </a:rPr>
              <a:t>property</a:t>
            </a:r>
            <a:r>
              <a:t>: </a:t>
            </a:r>
            <a:r>
              <a:rPr>
                <a:solidFill>
                  <a:srgbClr val="1C345A"/>
                </a:solidFill>
              </a:rPr>
              <a:t>value</a:t>
            </a:r>
            <a:r>
              <a:t>;</a:t>
            </a:r>
          </a:p>
          <a:p>
            <a:pPr marL="0" indent="0">
              <a:buClrTx/>
              <a:buSzTx/>
              <a:buNone/>
              <a:defRPr spc="132" sz="6600"/>
            </a:pPr>
            <a:r>
              <a:t>}</a:t>
            </a:r>
          </a:p>
        </p:txBody>
      </p:sp>
      <p:sp>
        <p:nvSpPr>
          <p:cNvPr id="163" name="Rectangle"/>
          <p:cNvSpPr/>
          <p:nvPr/>
        </p:nvSpPr>
        <p:spPr>
          <a:xfrm>
            <a:off x="4409148" y="3466636"/>
            <a:ext cx="598754" cy="1148359"/>
          </a:xfrm>
          <a:prstGeom prst="rect">
            <a:avLst/>
          </a:prstGeom>
          <a:blipFill>
            <a:blip r:embed="rId2">
              <a:alphaModFix amt="50975"/>
            </a:blip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cap="all" spc="48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ommon CSS Pseudo el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34745">
              <a:defRPr spc="113" sz="5684"/>
            </a:lvl1pPr>
          </a:lstStyle>
          <a:p>
            <a:pPr/>
            <a:r>
              <a:t>Common CSS Pseudo elements</a:t>
            </a:r>
          </a:p>
        </p:txBody>
      </p:sp>
      <p:sp>
        <p:nvSpPr>
          <p:cNvPr id="166" name="::after (:after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92251">
              <a:spcBef>
                <a:spcPts val="3600"/>
              </a:spcBef>
              <a:buClrTx/>
              <a:buSzTx/>
              <a:buNone/>
              <a:defRPr spc="100" sz="5016"/>
            </a:pPr>
            <a:r>
              <a:rPr>
                <a:solidFill>
                  <a:srgbClr val="5A1B1F"/>
                </a:solidFill>
              </a:rPr>
              <a:t>	::after (:after)</a:t>
            </a:r>
            <a:endParaRPr>
              <a:solidFill>
                <a:srgbClr val="5A1B1F"/>
              </a:solidFill>
            </a:endParaRPr>
          </a:p>
          <a:p>
            <a:pPr marL="0" indent="0" defTabSz="492251">
              <a:spcBef>
                <a:spcPts val="3600"/>
              </a:spcBef>
              <a:buClrTx/>
              <a:buSzTx/>
              <a:buNone/>
              <a:defRPr spc="100" sz="5016"/>
            </a:pPr>
            <a:r>
              <a:rPr>
                <a:solidFill>
                  <a:srgbClr val="5A1B1F"/>
                </a:solidFill>
              </a:rPr>
              <a:t>	::before (:before)</a:t>
            </a:r>
            <a:endParaRPr>
              <a:solidFill>
                <a:srgbClr val="5A1B1F"/>
              </a:solidFill>
            </a:endParaRPr>
          </a:p>
          <a:p>
            <a:pPr marL="0" indent="0" defTabSz="492251">
              <a:spcBef>
                <a:spcPts val="3600"/>
              </a:spcBef>
              <a:buClrTx/>
              <a:buSzTx/>
              <a:buNone/>
              <a:defRPr spc="100" sz="5016"/>
            </a:pPr>
            <a:r>
              <a:rPr>
                <a:solidFill>
                  <a:srgbClr val="5A1B1F"/>
                </a:solidFill>
              </a:rPr>
              <a:t>	::cue (:cue)</a:t>
            </a:r>
            <a:endParaRPr>
              <a:solidFill>
                <a:srgbClr val="5A1B1F"/>
              </a:solidFill>
            </a:endParaRPr>
          </a:p>
          <a:p>
            <a:pPr marL="0" indent="0" defTabSz="492251">
              <a:spcBef>
                <a:spcPts val="3600"/>
              </a:spcBef>
              <a:buClrTx/>
              <a:buSzTx/>
              <a:buNone/>
              <a:defRPr spc="100" sz="5016"/>
            </a:pPr>
            <a:r>
              <a:rPr>
                <a:solidFill>
                  <a:srgbClr val="5A1B1F"/>
                </a:solidFill>
              </a:rPr>
              <a:t>	::first-letter (:first-letter)</a:t>
            </a:r>
            <a:endParaRPr>
              <a:solidFill>
                <a:srgbClr val="5A1B1F"/>
              </a:solidFill>
            </a:endParaRPr>
          </a:p>
          <a:p>
            <a:pPr marL="0" indent="0" defTabSz="492251">
              <a:spcBef>
                <a:spcPts val="3600"/>
              </a:spcBef>
              <a:buClrTx/>
              <a:buSzTx/>
              <a:buNone/>
              <a:defRPr spc="100" sz="5016"/>
            </a:pPr>
            <a:r>
              <a:rPr>
                <a:solidFill>
                  <a:srgbClr val="5A1B1F"/>
                </a:solidFill>
              </a:rPr>
              <a:t>	::first-line (:first-line)</a:t>
            </a:r>
            <a:endParaRPr>
              <a:solidFill>
                <a:srgbClr val="5A1B1F"/>
              </a:solidFill>
            </a:endParaRPr>
          </a:p>
          <a:p>
            <a:pPr marL="0" indent="0" defTabSz="492251">
              <a:spcBef>
                <a:spcPts val="3600"/>
              </a:spcBef>
              <a:buClrTx/>
              <a:buSzTx/>
              <a:buNone/>
              <a:defRPr spc="100" sz="5016"/>
            </a:pPr>
            <a:r>
              <a:rPr>
                <a:solidFill>
                  <a:srgbClr val="5A1B1F"/>
                </a:solidFill>
              </a:rPr>
              <a:t>	::placeholder </a:t>
            </a:r>
            <a:endParaRPr>
              <a:solidFill>
                <a:srgbClr val="5A1B1F"/>
              </a:solidFill>
            </a:endParaRPr>
          </a:p>
          <a:p>
            <a:pPr marL="0" indent="0" defTabSz="492251">
              <a:spcBef>
                <a:spcPts val="3600"/>
              </a:spcBef>
              <a:buClrTx/>
              <a:buSzTx/>
              <a:buNone/>
              <a:defRPr spc="100" sz="5016"/>
            </a:pPr>
            <a:r>
              <a:rPr>
                <a:solidFill>
                  <a:srgbClr val="5A1B1F"/>
                </a:solidFill>
              </a:rPr>
              <a:t>	::selection</a:t>
            </a:r>
          </a:p>
        </p:txBody>
      </p:sp>
      <p:grpSp>
        <p:nvGrpSpPr>
          <p:cNvPr id="171" name="Group"/>
          <p:cNvGrpSpPr/>
          <p:nvPr/>
        </p:nvGrpSpPr>
        <p:grpSpPr>
          <a:xfrm>
            <a:off x="1532466" y="3225800"/>
            <a:ext cx="8068867" cy="6498167"/>
            <a:chOff x="0" y="0"/>
            <a:chExt cx="8068865" cy="6498166"/>
          </a:xfrm>
        </p:grpSpPr>
        <p:sp>
          <p:nvSpPr>
            <p:cNvPr id="167" name="Rectangle"/>
            <p:cNvSpPr/>
            <p:nvPr/>
          </p:nvSpPr>
          <p:spPr>
            <a:xfrm>
              <a:off x="0" y="0"/>
              <a:ext cx="5195954" cy="1270000"/>
            </a:xfrm>
            <a:prstGeom prst="rect">
              <a:avLst/>
            </a:prstGeom>
            <a:noFill/>
            <a:ln w="38100" cap="flat">
              <a:solidFill>
                <a:schemeClr val="accent1">
                  <a:hueOff val="-266614"/>
                  <a:satOff val="17837"/>
                  <a:lumOff val="172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48" sz="2400">
                  <a:latin typeface="+mn-lt"/>
                  <a:ea typeface="+mn-ea"/>
                  <a:cs typeface="+mn-cs"/>
                  <a:sym typeface="Futura"/>
                </a:defRPr>
              </a:pPr>
            </a:p>
          </p:txBody>
        </p:sp>
        <p:sp>
          <p:nvSpPr>
            <p:cNvPr id="168" name="Rectangle"/>
            <p:cNvSpPr/>
            <p:nvPr/>
          </p:nvSpPr>
          <p:spPr>
            <a:xfrm>
              <a:off x="0" y="1340908"/>
              <a:ext cx="5934274" cy="1270001"/>
            </a:xfrm>
            <a:prstGeom prst="rect">
              <a:avLst/>
            </a:prstGeom>
            <a:noFill/>
            <a:ln w="38100" cap="flat">
              <a:solidFill>
                <a:schemeClr val="accent1">
                  <a:hueOff val="-266614"/>
                  <a:satOff val="17837"/>
                  <a:lumOff val="172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48" sz="2400">
                  <a:latin typeface="+mn-lt"/>
                  <a:ea typeface="+mn-ea"/>
                  <a:cs typeface="+mn-cs"/>
                  <a:sym typeface="Futura"/>
                </a:defRPr>
              </a:pPr>
            </a:p>
          </p:txBody>
        </p:sp>
        <p:sp>
          <p:nvSpPr>
            <p:cNvPr id="169" name="Rectangle"/>
            <p:cNvSpPr/>
            <p:nvPr/>
          </p:nvSpPr>
          <p:spPr>
            <a:xfrm>
              <a:off x="0" y="3894666"/>
              <a:ext cx="8068866" cy="1270001"/>
            </a:xfrm>
            <a:prstGeom prst="rect">
              <a:avLst/>
            </a:prstGeom>
            <a:noFill/>
            <a:ln w="38100" cap="flat">
              <a:solidFill>
                <a:schemeClr val="accent1">
                  <a:hueOff val="-266614"/>
                  <a:satOff val="17837"/>
                  <a:lumOff val="172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48" sz="2400">
                  <a:latin typeface="+mn-lt"/>
                  <a:ea typeface="+mn-ea"/>
                  <a:cs typeface="+mn-cs"/>
                  <a:sym typeface="Futura"/>
                </a:defRPr>
              </a:pPr>
            </a:p>
          </p:txBody>
        </p:sp>
        <p:sp>
          <p:nvSpPr>
            <p:cNvPr id="170" name="Rectangle"/>
            <p:cNvSpPr/>
            <p:nvPr/>
          </p:nvSpPr>
          <p:spPr>
            <a:xfrm>
              <a:off x="0" y="5228166"/>
              <a:ext cx="8068866" cy="1270001"/>
            </a:xfrm>
            <a:prstGeom prst="rect">
              <a:avLst/>
            </a:prstGeom>
            <a:noFill/>
            <a:ln w="38100" cap="flat">
              <a:solidFill>
                <a:schemeClr val="accent1">
                  <a:hueOff val="-266614"/>
                  <a:satOff val="17837"/>
                  <a:lumOff val="172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48" sz="2400">
                  <a:latin typeface="+mn-lt"/>
                  <a:ea typeface="+mn-ea"/>
                  <a:cs typeface="+mn-cs"/>
                  <a:sym typeface="Futura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1" grpId="1"/>
    </p:bldLst>
  </p:timing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48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48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